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8" autoAdjust="0"/>
  </p:normalViewPr>
  <p:slideViewPr>
    <p:cSldViewPr snapToGrid="0" snapToObjects="1">
      <p:cViewPr varScale="1">
        <p:scale>
          <a:sx n="50" d="100"/>
          <a:sy n="50" d="100"/>
        </p:scale>
        <p:origin x="-11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0F2CE64-D428-3547-9967-4E2EB65ED2BB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BA8BAB5-01BD-C749-890C-1E44B69C6C8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Two-Fabric Applique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Karen Pickford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29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0988"/>
            <a:ext cx="8308975" cy="1143000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4" name="Content Placeholder 3" descr="Slide 0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91" r="-34991"/>
          <a:stretch>
            <a:fillRect/>
          </a:stretch>
        </p:blipFill>
        <p:spPr>
          <a:xfrm>
            <a:off x="497750" y="739775"/>
            <a:ext cx="8308975" cy="5926138"/>
          </a:xfrm>
        </p:spPr>
      </p:pic>
    </p:spTree>
    <p:extLst>
      <p:ext uri="{BB962C8B-B14F-4D97-AF65-F5344CB8AC3E}">
        <p14:creationId xmlns:p14="http://schemas.microsoft.com/office/powerpoint/2010/main" val="862373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Slide 1.jpg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76" r="-8676"/>
          <a:stretch>
            <a:fillRect/>
          </a:stretch>
        </p:blipFill>
        <p:spPr>
          <a:xfrm>
            <a:off x="755206" y="444902"/>
            <a:ext cx="7225949" cy="5929397"/>
          </a:xfrm>
        </p:spPr>
      </p:pic>
    </p:spTree>
    <p:extLst>
      <p:ext uri="{BB962C8B-B14F-4D97-AF65-F5344CB8AC3E}">
        <p14:creationId xmlns:p14="http://schemas.microsoft.com/office/powerpoint/2010/main" val="347920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63" y="419099"/>
            <a:ext cx="6154053" cy="631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99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Slide 3.JPG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54" r="-20554"/>
          <a:stretch>
            <a:fillRect/>
          </a:stretch>
        </p:blipFill>
        <p:spPr>
          <a:xfrm>
            <a:off x="967490" y="549155"/>
            <a:ext cx="6826550" cy="5989219"/>
          </a:xfrm>
        </p:spPr>
      </p:pic>
    </p:spTree>
    <p:extLst>
      <p:ext uri="{BB962C8B-B14F-4D97-AF65-F5344CB8AC3E}">
        <p14:creationId xmlns:p14="http://schemas.microsoft.com/office/powerpoint/2010/main" val="250671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0010" y="338667"/>
            <a:ext cx="2816790" cy="2429934"/>
          </a:xfrm>
        </p:spPr>
        <p:txBody>
          <a:bodyPr/>
          <a:lstStyle/>
          <a:p>
            <a:r>
              <a:rPr lang="en-US" dirty="0" smtClean="0"/>
              <a:t>Two-Fabric Applique Patterns from</a:t>
            </a:r>
            <a:br>
              <a:rPr lang="en-US" dirty="0" smtClean="0"/>
            </a:br>
            <a:r>
              <a:rPr lang="en-US" dirty="0" smtClean="0"/>
              <a:t>Pacific Rim Quilt Company</a:t>
            </a:r>
            <a:endParaRPr lang="en-US" dirty="0"/>
          </a:p>
        </p:txBody>
      </p:sp>
      <p:pic>
        <p:nvPicPr>
          <p:cNvPr id="5" name="Picture Placeholder 4" descr="Slide 4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61" b="-4261"/>
          <a:stretch>
            <a:fillRect/>
          </a:stretch>
        </p:blipFill>
        <p:spPr>
          <a:xfrm>
            <a:off x="200497" y="480511"/>
            <a:ext cx="5343402" cy="441039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98373" y="2785533"/>
            <a:ext cx="2988427" cy="3238009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Slide 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494" y="2785533"/>
            <a:ext cx="3709306" cy="283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45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4045" y="338667"/>
            <a:ext cx="3022755" cy="2429934"/>
          </a:xfrm>
        </p:spPr>
        <p:txBody>
          <a:bodyPr/>
          <a:lstStyle/>
          <a:p>
            <a:r>
              <a:rPr lang="en-US" dirty="0" smtClean="0"/>
              <a:t>Many sources for patterns and books with Hawaiian Quilt Patterns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6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" r="5814"/>
          <a:stretch>
            <a:fillRect/>
          </a:stretch>
        </p:blipFill>
        <p:spPr>
          <a:xfrm>
            <a:off x="278539" y="354540"/>
            <a:ext cx="5385506" cy="5012326"/>
          </a:xfrm>
          <a:prstGeom prst="roundRect">
            <a:avLst>
              <a:gd name="adj" fmla="val 1173"/>
            </a:avLst>
          </a:prstGeom>
        </p:spPr>
      </p:pic>
    </p:spTree>
    <p:extLst>
      <p:ext uri="{BB962C8B-B14F-4D97-AF65-F5344CB8AC3E}">
        <p14:creationId xmlns:p14="http://schemas.microsoft.com/office/powerpoint/2010/main" val="3206265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Or design your own!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4" descr="Slide 7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4" b="6884"/>
          <a:stretch>
            <a:fillRect/>
          </a:stretch>
        </p:blipFill>
        <p:spPr>
          <a:xfrm>
            <a:off x="357614" y="858054"/>
            <a:ext cx="4046746" cy="3363574"/>
          </a:xfrm>
        </p:spPr>
      </p:pic>
      <p:pic>
        <p:nvPicPr>
          <p:cNvPr id="6" name="Picture 5" descr="Slide 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1"/>
          <a:stretch/>
        </p:blipFill>
        <p:spPr>
          <a:xfrm>
            <a:off x="4404360" y="1984151"/>
            <a:ext cx="4516515" cy="462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21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5353" y="291739"/>
            <a:ext cx="3812645" cy="13728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Get your inspiration wherever you go!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1800" dirty="0" smtClean="0"/>
              <a:t>Design in progress</a:t>
            </a: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4" descr="Slide 9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>
          <a:xfrm>
            <a:off x="240293" y="716211"/>
            <a:ext cx="4239453" cy="3611236"/>
          </a:xfrm>
          <a:prstGeom prst="roundRect">
            <a:avLst>
              <a:gd name="adj" fmla="val 405"/>
            </a:avLst>
          </a:prstGeom>
        </p:spPr>
      </p:pic>
      <p:pic>
        <p:nvPicPr>
          <p:cNvPr id="6" name="Picture 5" descr="Slide 1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4" b="7163"/>
          <a:stretch/>
        </p:blipFill>
        <p:spPr>
          <a:xfrm>
            <a:off x="4541622" y="1801914"/>
            <a:ext cx="4170843" cy="458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33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13602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Supplies Needed: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68333" y="1390049"/>
            <a:ext cx="3818467" cy="3816952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/>
              <a:t>Permanent Ink or Gel Pens – no chalk pencils</a:t>
            </a:r>
            <a:br>
              <a:rPr lang="en-US" dirty="0"/>
            </a:b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Two contrasting fabrics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Pattern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Pins &amp; Applique needles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Thread – basting &amp; applique</a:t>
            </a:r>
            <a:endParaRPr lang="en-US" dirty="0"/>
          </a:p>
        </p:txBody>
      </p:sp>
      <p:pic>
        <p:nvPicPr>
          <p:cNvPr id="5" name="Picture Placeholder 4" descr="Slide 11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9" b="6959"/>
          <a:stretch>
            <a:fillRect/>
          </a:stretch>
        </p:blipFill>
        <p:spPr>
          <a:xfrm>
            <a:off x="134486" y="508989"/>
            <a:ext cx="5026738" cy="4124503"/>
          </a:xfrm>
        </p:spPr>
      </p:pic>
    </p:spTree>
    <p:extLst>
      <p:ext uri="{BB962C8B-B14F-4D97-AF65-F5344CB8AC3E}">
        <p14:creationId xmlns:p14="http://schemas.microsoft.com/office/powerpoint/2010/main" val="111799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6708" y="338667"/>
            <a:ext cx="2010092" cy="43463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Top and back fabric are usually the same size.  </a:t>
            </a:r>
            <a:br>
              <a:rPr lang="en-US" dirty="0" smtClean="0"/>
            </a:br>
            <a:r>
              <a:rPr lang="en-US" dirty="0" smtClean="0"/>
              <a:t>This example is actually a 3-fabric pattern, so the center is cut smaller.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12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" r="121"/>
          <a:stretch>
            <a:fillRect/>
          </a:stretch>
        </p:blipFill>
        <p:spPr>
          <a:xfrm>
            <a:off x="354260" y="338667"/>
            <a:ext cx="6734378" cy="5643755"/>
          </a:xfrm>
        </p:spPr>
      </p:pic>
    </p:spTree>
    <p:extLst>
      <p:ext uri="{BB962C8B-B14F-4D97-AF65-F5344CB8AC3E}">
        <p14:creationId xmlns:p14="http://schemas.microsoft.com/office/powerpoint/2010/main" val="4255119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4924" y="338667"/>
            <a:ext cx="2301876" cy="2429934"/>
          </a:xfrm>
        </p:spPr>
        <p:txBody>
          <a:bodyPr/>
          <a:lstStyle/>
          <a:p>
            <a:r>
              <a:rPr lang="en-US" dirty="0" smtClean="0"/>
              <a:t>Fold both fabrics in half and press.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13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0" r="11850"/>
          <a:stretch>
            <a:fillRect/>
          </a:stretch>
        </p:blipFill>
        <p:spPr>
          <a:xfrm>
            <a:off x="257457" y="600637"/>
            <a:ext cx="5921501" cy="5279129"/>
          </a:xfrm>
        </p:spPr>
      </p:pic>
    </p:spTree>
    <p:extLst>
      <p:ext uri="{BB962C8B-B14F-4D97-AF65-F5344CB8AC3E}">
        <p14:creationId xmlns:p14="http://schemas.microsoft.com/office/powerpoint/2010/main" val="1191904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527" y="338667"/>
            <a:ext cx="1924273" cy="2429934"/>
          </a:xfrm>
        </p:spPr>
        <p:txBody>
          <a:bodyPr/>
          <a:lstStyle/>
          <a:p>
            <a:r>
              <a:rPr lang="en-US" dirty="0" smtClean="0"/>
              <a:t>Then fold fabrics in half again and press.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14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r="4256"/>
          <a:stretch>
            <a:fillRect/>
          </a:stretch>
        </p:blipFill>
        <p:spPr>
          <a:xfrm>
            <a:off x="443433" y="496385"/>
            <a:ext cx="6568902" cy="5389868"/>
          </a:xfrm>
        </p:spPr>
      </p:pic>
    </p:spTree>
    <p:extLst>
      <p:ext uri="{BB962C8B-B14F-4D97-AF65-F5344CB8AC3E}">
        <p14:creationId xmlns:p14="http://schemas.microsoft.com/office/powerpoint/2010/main" val="2125578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Trace pattern (usually</a:t>
            </a:r>
            <a:br>
              <a:rPr lang="en-US" dirty="0" smtClean="0"/>
            </a:br>
            <a:r>
              <a:rPr lang="en-US" dirty="0" smtClean="0"/>
              <a:t> ¼ of design) onto dressmaker’s grid fabric or freezer paper.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15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>
          <a:xfrm>
            <a:off x="340451" y="338667"/>
            <a:ext cx="3566160" cy="2926080"/>
          </a:xfrm>
        </p:spPr>
      </p:pic>
      <p:pic>
        <p:nvPicPr>
          <p:cNvPr id="6" name="Picture 5" descr="Slide 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305" y="3089479"/>
            <a:ext cx="4290944" cy="321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72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 up pattern using pressed lines on fabric.</a:t>
            </a:r>
            <a:br>
              <a:rPr lang="en-US" dirty="0" smtClean="0"/>
            </a:br>
            <a:r>
              <a:rPr lang="en-US" dirty="0" smtClean="0"/>
              <a:t>Press freezer in place and trace around using an ink that is easily visible.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97536" y="4101499"/>
            <a:ext cx="3818467" cy="2615677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400" dirty="0" smtClean="0"/>
              <a:t>Move to the adjoining quarter and trace around pattern again.</a:t>
            </a:r>
            <a:endParaRPr lang="en-US" sz="2400" dirty="0"/>
          </a:p>
        </p:txBody>
      </p:sp>
      <p:pic>
        <p:nvPicPr>
          <p:cNvPr id="5" name="Picture Placeholder 4" descr="Slide 16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>
          <a:xfrm>
            <a:off x="374778" y="475955"/>
            <a:ext cx="4418632" cy="3625544"/>
          </a:xfrm>
        </p:spPr>
      </p:pic>
      <p:pic>
        <p:nvPicPr>
          <p:cNvPr id="6" name="Picture 5" descr="Slide 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41" y="2971477"/>
            <a:ext cx="3999159" cy="35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08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9690" y="338667"/>
            <a:ext cx="1907110" cy="55971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Until you have traced around the entire design.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Center top fabric on background using pressed lines.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19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r="4256"/>
          <a:stretch>
            <a:fillRect/>
          </a:stretch>
        </p:blipFill>
        <p:spPr>
          <a:xfrm>
            <a:off x="220304" y="338667"/>
            <a:ext cx="5804180" cy="4762404"/>
          </a:xfrm>
        </p:spPr>
      </p:pic>
    </p:spTree>
    <p:extLst>
      <p:ext uri="{BB962C8B-B14F-4D97-AF65-F5344CB8AC3E}">
        <p14:creationId xmlns:p14="http://schemas.microsoft.com/office/powerpoint/2010/main" val="315332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5216" y="338666"/>
            <a:ext cx="2061584" cy="3505417"/>
          </a:xfrm>
        </p:spPr>
        <p:txBody>
          <a:bodyPr>
            <a:normAutofit/>
          </a:bodyPr>
          <a:lstStyle/>
          <a:p>
            <a:r>
              <a:rPr lang="en-US" dirty="0" smtClean="0"/>
              <a:t>Pin in place and baste about ½ inch inside the lines around the design.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20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>
          <a:xfrm>
            <a:off x="360439" y="338666"/>
            <a:ext cx="5933282" cy="4868334"/>
          </a:xfrm>
        </p:spPr>
      </p:pic>
    </p:spTree>
    <p:extLst>
      <p:ext uri="{BB962C8B-B14F-4D97-AF65-F5344CB8AC3E}">
        <p14:creationId xmlns:p14="http://schemas.microsoft.com/office/powerpoint/2010/main" val="653947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425" y="338667"/>
            <a:ext cx="3297375" cy="24299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the fun begins!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Carefully snip a small hole in the cut-away portion of the top fabric.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9425" y="2785533"/>
            <a:ext cx="3297375" cy="2421467"/>
          </a:xfrm>
        </p:spPr>
        <p:txBody>
          <a:bodyPr>
            <a:noAutofit/>
          </a:bodyPr>
          <a:lstStyle/>
          <a:p>
            <a:r>
              <a:rPr lang="en-US" sz="2800" dirty="0" smtClean="0"/>
              <a:t>Pick a smooth section and begin needle-turn applique, snipping an inch or two along the line as you go.</a:t>
            </a:r>
            <a:endParaRPr lang="en-US" sz="2800" dirty="0"/>
          </a:p>
        </p:txBody>
      </p:sp>
      <p:pic>
        <p:nvPicPr>
          <p:cNvPr id="5" name="Picture Placeholder 4" descr="Slide 21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>
          <a:xfrm>
            <a:off x="357614" y="802015"/>
            <a:ext cx="5220612" cy="4283579"/>
          </a:xfrm>
        </p:spPr>
      </p:pic>
    </p:spTree>
    <p:extLst>
      <p:ext uri="{BB962C8B-B14F-4D97-AF65-F5344CB8AC3E}">
        <p14:creationId xmlns:p14="http://schemas.microsoft.com/office/powerpoint/2010/main" val="769558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8281" y="338667"/>
            <a:ext cx="5408519" cy="896931"/>
          </a:xfrm>
        </p:spPr>
        <p:txBody>
          <a:bodyPr>
            <a:noAutofit/>
          </a:bodyPr>
          <a:lstStyle/>
          <a:p>
            <a:r>
              <a:rPr lang="en-US" dirty="0" smtClean="0"/>
              <a:t>Now watch your design emerge!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22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>
          <a:xfrm>
            <a:off x="1421768" y="908251"/>
            <a:ext cx="6576550" cy="5396144"/>
          </a:xfrm>
        </p:spPr>
      </p:pic>
    </p:spTree>
    <p:extLst>
      <p:ext uri="{BB962C8B-B14F-4D97-AF65-F5344CB8AC3E}">
        <p14:creationId xmlns:p14="http://schemas.microsoft.com/office/powerpoint/2010/main" val="369030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Slide 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6991"/>
            <a:ext cx="9144000" cy="689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00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 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28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58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9144000" cy="679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8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3286" y="338667"/>
            <a:ext cx="2473514" cy="3333806"/>
          </a:xfrm>
        </p:spPr>
        <p:txBody>
          <a:bodyPr>
            <a:normAutofit/>
          </a:bodyPr>
          <a:lstStyle/>
          <a:p>
            <a:r>
              <a:rPr lang="en-US" dirty="0" smtClean="0"/>
              <a:t>Use dressmaker’s grid pattern to place flowers.  Pin and then baste in place.</a:t>
            </a:r>
            <a:endParaRPr lang="en-US" dirty="0"/>
          </a:p>
        </p:txBody>
      </p:sp>
      <p:pic>
        <p:nvPicPr>
          <p:cNvPr id="5" name="Picture Placeholder 4" descr="Slide 27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" b="893"/>
          <a:stretch>
            <a:fillRect/>
          </a:stretch>
        </p:blipFill>
        <p:spPr>
          <a:xfrm>
            <a:off x="374778" y="338666"/>
            <a:ext cx="5736282" cy="470669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95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527" y="338666"/>
            <a:ext cx="1924273" cy="45522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Applique in place.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Remove basting.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Press.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And . . .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Placeholder 4" descr="Slide 28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" b="4830"/>
          <a:stretch>
            <a:fillRect/>
          </a:stretch>
        </p:blipFill>
        <p:spPr>
          <a:xfrm>
            <a:off x="391940" y="338666"/>
            <a:ext cx="5933281" cy="4868333"/>
          </a:xfrm>
        </p:spPr>
      </p:pic>
    </p:spTree>
    <p:extLst>
      <p:ext uri="{BB962C8B-B14F-4D97-AF65-F5344CB8AC3E}">
        <p14:creationId xmlns:p14="http://schemas.microsoft.com/office/powerpoint/2010/main" val="267008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 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6" y="325172"/>
            <a:ext cx="6874173" cy="639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57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106</TotalTime>
  <Words>185</Words>
  <Application>Microsoft Macintosh PowerPoint</Application>
  <PresentationFormat>On-screen Show (4:3)</PresentationFormat>
  <Paragraphs>41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Waveform</vt:lpstr>
      <vt:lpstr>Two-Fabric Applique </vt:lpstr>
      <vt:lpstr>  </vt:lpstr>
      <vt:lpstr>PowerPoint Presentation</vt:lpstr>
      <vt:lpstr>PowerPoint Presentation</vt:lpstr>
      <vt:lpstr>PowerPoint Presentation</vt:lpstr>
      <vt:lpstr>Two-Fabric Applique Patterns from Pacific Rim Quilt Company</vt:lpstr>
      <vt:lpstr>Many sources for patterns and books with Hawaiian Quilt Patterns</vt:lpstr>
      <vt:lpstr>    Or design your own!   </vt:lpstr>
      <vt:lpstr>Get your inspiration wherever you go!  Design in progress</vt:lpstr>
      <vt:lpstr>Supplies Needed:  </vt:lpstr>
      <vt:lpstr>Top and back fabric are usually the same size.   This example is actually a 3-fabric pattern, so the center is cut smaller.</vt:lpstr>
      <vt:lpstr>Fold both fabrics in half and press.</vt:lpstr>
      <vt:lpstr>Then fold fabrics in half again and press.</vt:lpstr>
      <vt:lpstr>Trace pattern (usually  ¼ of design) onto dressmaker’s grid fabric or freezer paper.</vt:lpstr>
      <vt:lpstr>Line up pattern using pressed lines on fabric. Press freezer in place and trace around using an ink that is easily visible.</vt:lpstr>
      <vt:lpstr>Until you have traced around the entire design.  Center top fabric on background using pressed lines.  </vt:lpstr>
      <vt:lpstr>Pin in place and baste about ½ inch inside the lines around the design.</vt:lpstr>
      <vt:lpstr>Now the fun begins!  Carefully snip a small hole in the cut-away portion of the top fabric.</vt:lpstr>
      <vt:lpstr>Now watch your design emerge! </vt:lpstr>
      <vt:lpstr> </vt:lpstr>
      <vt:lpstr>PowerPoint Presentation</vt:lpstr>
      <vt:lpstr>PowerPoint Presentation</vt:lpstr>
      <vt:lpstr>PowerPoint Presentation</vt:lpstr>
      <vt:lpstr>Use dressmaker’s grid pattern to place flowers.  Pin and then baste in place.</vt:lpstr>
      <vt:lpstr>Applique in place.  Remove basting.  Press.  And . . . 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Two-Fabric Applique </dc:title>
  <dc:creator>Library</dc:creator>
  <cp:lastModifiedBy>Library</cp:lastModifiedBy>
  <cp:revision>13</cp:revision>
  <dcterms:created xsi:type="dcterms:W3CDTF">2016-04-11T01:04:51Z</dcterms:created>
  <dcterms:modified xsi:type="dcterms:W3CDTF">2016-04-12T22:42:43Z</dcterms:modified>
</cp:coreProperties>
</file>